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18288000" cy="10287000"/>
  <p:notesSz cx="6858000" cy="9144000"/>
  <p:embeddedFontLst>
    <p:embeddedFont>
      <p:font typeface="Gotham" charset="1" panose="00000000000000000000"/>
      <p:regular r:id="rId18"/>
    </p:embeddedFont>
    <p:embeddedFont>
      <p:font typeface="Gotham Bold" charset="1" panose="00000000000000000000"/>
      <p:regular r:id="rId19"/>
    </p:embeddedFont>
    <p:embeddedFont>
      <p:font typeface="Poppins" charset="1" panose="00000500000000000000"/>
      <p:regular r:id="rId20"/>
    </p:embeddedFont>
    <p:embeddedFont>
      <p:font typeface="Helvetica" charset="1" panose="020B0504020202020204"/>
      <p:regular r:id="rId21"/>
    </p:embeddedFont>
    <p:embeddedFont>
      <p:font typeface="Helvetica Bold" charset="1" panose="020B0704020202030204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svg" Type="http://schemas.openxmlformats.org/officeDocument/2006/relationships/image"/><Relationship Id="rId4" Target="../media/image34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svg" Type="http://schemas.openxmlformats.org/officeDocument/2006/relationships/image"/><Relationship Id="rId4" Target="../media/image35.jpeg" Type="http://schemas.openxmlformats.org/officeDocument/2006/relationships/image"/><Relationship Id="rId5" Target="../media/image36.jpeg" Type="http://schemas.openxmlformats.org/officeDocument/2006/relationships/image"/><Relationship Id="rId6" Target="../media/image37.png" Type="http://schemas.openxmlformats.org/officeDocument/2006/relationships/image"/><Relationship Id="rId7" Target="../media/image38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Relationship Id="rId3" Target="../media/image10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.png" Type="http://schemas.openxmlformats.org/officeDocument/2006/relationships/image"/><Relationship Id="rId11" Target="../media/image8.svg" Type="http://schemas.openxmlformats.org/officeDocument/2006/relationships/image"/><Relationship Id="rId2" Target="../media/image11.png" Type="http://schemas.openxmlformats.org/officeDocument/2006/relationships/image"/><Relationship Id="rId3" Target="../media/image12.png" Type="http://schemas.openxmlformats.org/officeDocument/2006/relationships/image"/><Relationship Id="rId4" Target="../media/image13.svg" Type="http://schemas.openxmlformats.org/officeDocument/2006/relationships/image"/><Relationship Id="rId5" Target="../media/image14.png" Type="http://schemas.openxmlformats.org/officeDocument/2006/relationships/image"/><Relationship Id="rId6" Target="../media/image15.svg" Type="http://schemas.openxmlformats.org/officeDocument/2006/relationships/image"/><Relationship Id="rId7" Target="../media/image16.pn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jpeg" Type="http://schemas.openxmlformats.org/officeDocument/2006/relationships/image"/><Relationship Id="rId3" Target="../media/image18.png" Type="http://schemas.openxmlformats.org/officeDocument/2006/relationships/image"/><Relationship Id="rId4" Target="../media/image19.png" Type="http://schemas.openxmlformats.org/officeDocument/2006/relationships/image"/><Relationship Id="rId5" Target="../media/image20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1.png" Type="http://schemas.openxmlformats.org/officeDocument/2006/relationships/image"/><Relationship Id="rId9" Target="../media/image2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svg" Type="http://schemas.openxmlformats.org/officeDocument/2006/relationships/image"/><Relationship Id="rId4" Target="../media/image23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.png" Type="http://schemas.openxmlformats.org/officeDocument/2006/relationships/image"/><Relationship Id="rId11" Target="../media/image2.svg" Type="http://schemas.openxmlformats.org/officeDocument/2006/relationships/image"/><Relationship Id="rId2" Target="../media/image24.png" Type="http://schemas.openxmlformats.org/officeDocument/2006/relationships/image"/><Relationship Id="rId3" Target="../media/image25.svg" Type="http://schemas.openxmlformats.org/officeDocument/2006/relationships/image"/><Relationship Id="rId4" Target="../media/image26.png" Type="http://schemas.openxmlformats.org/officeDocument/2006/relationships/image"/><Relationship Id="rId5" Target="../media/image27.svg" Type="http://schemas.openxmlformats.org/officeDocument/2006/relationships/image"/><Relationship Id="rId6" Target="../media/image28.png" Type="http://schemas.openxmlformats.org/officeDocument/2006/relationships/image"/><Relationship Id="rId7" Target="../media/image29.svg" Type="http://schemas.openxmlformats.org/officeDocument/2006/relationships/image"/><Relationship Id="rId8" Target="../media/image21.png" Type="http://schemas.openxmlformats.org/officeDocument/2006/relationships/image"/><Relationship Id="rId9" Target="../media/image22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Relationship Id="rId3" Target="../media/image31.svg" Type="http://schemas.openxmlformats.org/officeDocument/2006/relationships/image"/><Relationship Id="rId4" Target="../media/image32.png" Type="http://schemas.openxmlformats.org/officeDocument/2006/relationships/image"/><Relationship Id="rId5" Target="../media/image33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864080">
            <a:off x="-2262767" y="9492934"/>
            <a:ext cx="6582935" cy="1588133"/>
          </a:xfrm>
          <a:custGeom>
            <a:avLst/>
            <a:gdLst/>
            <a:ahLst/>
            <a:cxnLst/>
            <a:rect r="r" b="b" t="t" l="l"/>
            <a:pathLst>
              <a:path h="1588133" w="6582935">
                <a:moveTo>
                  <a:pt x="0" y="0"/>
                </a:moveTo>
                <a:lnTo>
                  <a:pt x="6582934" y="0"/>
                </a:lnTo>
                <a:lnTo>
                  <a:pt x="6582934" y="1588132"/>
                </a:lnTo>
                <a:lnTo>
                  <a:pt x="0" y="15881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8068358" y="-6391808"/>
            <a:ext cx="10994424" cy="10994424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85725" cap="sq">
              <a:solidFill>
                <a:srgbClr val="0AB9A4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8907530" y="8350523"/>
            <a:ext cx="472940" cy="118235"/>
          </a:xfrm>
          <a:custGeom>
            <a:avLst/>
            <a:gdLst/>
            <a:ahLst/>
            <a:cxnLst/>
            <a:rect r="r" b="b" t="t" l="l"/>
            <a:pathLst>
              <a:path h="118235" w="472940">
                <a:moveTo>
                  <a:pt x="0" y="0"/>
                </a:moveTo>
                <a:lnTo>
                  <a:pt x="472940" y="0"/>
                </a:lnTo>
                <a:lnTo>
                  <a:pt x="472940" y="118235"/>
                </a:lnTo>
                <a:lnTo>
                  <a:pt x="0" y="1182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6384897" y="5379918"/>
            <a:ext cx="6059445" cy="6059445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D5B3E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5720762" y="6964430"/>
            <a:ext cx="2000810" cy="4114800"/>
          </a:xfrm>
          <a:custGeom>
            <a:avLst/>
            <a:gdLst/>
            <a:ahLst/>
            <a:cxnLst/>
            <a:rect r="r" b="b" t="t" l="l"/>
            <a:pathLst>
              <a:path h="4114800" w="2000810">
                <a:moveTo>
                  <a:pt x="0" y="0"/>
                </a:moveTo>
                <a:lnTo>
                  <a:pt x="2000810" y="0"/>
                </a:lnTo>
                <a:lnTo>
                  <a:pt x="200081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53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-204881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3294271" y="-6753326"/>
            <a:ext cx="10994424" cy="10994424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14350" cap="sq">
              <a:solidFill>
                <a:srgbClr val="2D5B3E">
                  <a:alpha val="11765"/>
                </a:srgbClr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6078409" y="5554678"/>
            <a:ext cx="6131182" cy="9461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02"/>
              </a:lnSpc>
              <a:spcBef>
                <a:spcPct val="0"/>
              </a:spcBef>
            </a:pPr>
            <a:r>
              <a:rPr lang="en-US" sz="5501" spc="308">
                <a:solidFill>
                  <a:srgbClr val="191919"/>
                </a:solidFill>
                <a:latin typeface="Gotham"/>
                <a:ea typeface="Gotham"/>
                <a:cs typeface="Gotham"/>
                <a:sym typeface="Gotham"/>
              </a:rPr>
              <a:t>Website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564241" y="3904526"/>
            <a:ext cx="11159517" cy="18660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270"/>
              </a:lnSpc>
              <a:spcBef>
                <a:spcPct val="0"/>
              </a:spcBef>
            </a:pPr>
            <a:r>
              <a:rPr lang="en-US" b="true" sz="10907" spc="1527">
                <a:solidFill>
                  <a:srgbClr val="2D5B3E"/>
                </a:solidFill>
                <a:latin typeface="Gotham Bold"/>
                <a:ea typeface="Gotham Bold"/>
                <a:cs typeface="Gotham Bold"/>
                <a:sym typeface="Gotham Bold"/>
              </a:rPr>
              <a:t>NUTRIPLAN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068500" y="8661165"/>
            <a:ext cx="6151000" cy="368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spc="1224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KELOMPOK 10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-9492784" y="-2266584"/>
            <a:ext cx="10994424" cy="10994424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14350" cap="sq">
              <a:solidFill>
                <a:srgbClr val="2D5B3E">
                  <a:alpha val="11765"/>
                </a:srgbClr>
              </a:solidFill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0" id="20"/>
          <p:cNvSpPr/>
          <p:nvPr/>
        </p:nvSpPr>
        <p:spPr>
          <a:xfrm flipH="false" flipV="false" rot="-10800000">
            <a:off x="15362597" y="-1068242"/>
            <a:ext cx="3883513" cy="3883513"/>
          </a:xfrm>
          <a:custGeom>
            <a:avLst/>
            <a:gdLst/>
            <a:ahLst/>
            <a:cxnLst/>
            <a:rect r="r" b="b" t="t" l="l"/>
            <a:pathLst>
              <a:path h="3883513" w="3883513">
                <a:moveTo>
                  <a:pt x="0" y="0"/>
                </a:moveTo>
                <a:lnTo>
                  <a:pt x="3883514" y="0"/>
                </a:lnTo>
                <a:lnTo>
                  <a:pt x="3883514" y="3883513"/>
                </a:lnTo>
                <a:lnTo>
                  <a:pt x="0" y="388351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2864080">
            <a:off x="-1608852" y="7556457"/>
            <a:ext cx="6582935" cy="1588133"/>
          </a:xfrm>
          <a:custGeom>
            <a:avLst/>
            <a:gdLst/>
            <a:ahLst/>
            <a:cxnLst/>
            <a:rect r="r" b="b" t="t" l="l"/>
            <a:pathLst>
              <a:path h="1588133" w="6582935">
                <a:moveTo>
                  <a:pt x="0" y="0"/>
                </a:moveTo>
                <a:lnTo>
                  <a:pt x="6582934" y="0"/>
                </a:lnTo>
                <a:lnTo>
                  <a:pt x="6582934" y="1588133"/>
                </a:lnTo>
                <a:lnTo>
                  <a:pt x="0" y="15881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-2057400" y="822960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-10800000">
            <a:off x="16230600" y="-205740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4114800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4114800" y="0"/>
                </a:lnTo>
                <a:lnTo>
                  <a:pt x="4114800" y="411480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179675" y="4099528"/>
            <a:ext cx="10761598" cy="6053399"/>
          </a:xfrm>
          <a:custGeom>
            <a:avLst/>
            <a:gdLst/>
            <a:ahLst/>
            <a:cxnLst/>
            <a:rect r="r" b="b" t="t" l="l"/>
            <a:pathLst>
              <a:path h="6053399" w="10761598">
                <a:moveTo>
                  <a:pt x="0" y="0"/>
                </a:moveTo>
                <a:lnTo>
                  <a:pt x="10761599" y="0"/>
                </a:lnTo>
                <a:lnTo>
                  <a:pt x="10761599" y="6053399"/>
                </a:lnTo>
                <a:lnTo>
                  <a:pt x="0" y="605339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975775" y="3134359"/>
            <a:ext cx="12336450" cy="25875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01"/>
              </a:lnSpc>
              <a:spcBef>
                <a:spcPct val="0"/>
              </a:spcBef>
            </a:pPr>
            <a:r>
              <a:rPr lang="en-US" sz="4929">
                <a:solidFill>
                  <a:srgbClr val="2D5B3E"/>
                </a:solidFill>
                <a:latin typeface="Gotham"/>
                <a:ea typeface="Gotham"/>
                <a:cs typeface="Gotham"/>
                <a:sym typeface="Gotham"/>
              </a:rPr>
              <a:t>"I believe that if you show people the problems and you show them the solutions they will be moved to act."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882475" y="6345962"/>
            <a:ext cx="4107494" cy="7247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09"/>
              </a:lnSpc>
              <a:spcBef>
                <a:spcPct val="0"/>
              </a:spcBef>
            </a:pPr>
            <a:r>
              <a:rPr lang="en-US" b="true" sz="4221">
                <a:solidFill>
                  <a:srgbClr val="2D5B3E"/>
                </a:solidFill>
                <a:latin typeface="Gotham Bold"/>
                <a:ea typeface="Gotham Bold"/>
                <a:cs typeface="Gotham Bold"/>
                <a:sym typeface="Gotham Bold"/>
              </a:rPr>
              <a:t>Bill Gates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-2057400" y="822960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-10800000">
            <a:off x="16230600" y="-205740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4114800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4114800" y="0"/>
                </a:lnTo>
                <a:lnTo>
                  <a:pt x="4114800" y="411480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133185" y="4357603"/>
            <a:ext cx="8021630" cy="1409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540"/>
              </a:lnSpc>
              <a:spcBef>
                <a:spcPct val="0"/>
              </a:spcBef>
            </a:pPr>
            <a:r>
              <a:rPr lang="en-US" b="true" sz="8243">
                <a:solidFill>
                  <a:srgbClr val="2D5B3E"/>
                </a:solidFill>
                <a:latin typeface="Gotham Bold"/>
                <a:ea typeface="Gotham Bold"/>
                <a:cs typeface="Gotham Bold"/>
                <a:sym typeface="Gotham Bold"/>
              </a:rPr>
              <a:t>Maturnuwun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-10800000">
            <a:off x="16230600" y="-205740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4114800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4114800" y="0"/>
                </a:lnTo>
                <a:lnTo>
                  <a:pt x="4114800" y="411480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225555" y="2650715"/>
            <a:ext cx="2840398" cy="2840398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4"/>
              <a:stretch>
                <a:fillRect l="0" t="-39576" r="0" b="-39576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6220085" y="447795"/>
            <a:ext cx="5847830" cy="10379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13"/>
              </a:lnSpc>
              <a:spcBef>
                <a:spcPct val="0"/>
              </a:spcBef>
            </a:pPr>
            <a:r>
              <a:rPr lang="en-US" b="true" sz="6009">
                <a:solidFill>
                  <a:srgbClr val="2D5B3E"/>
                </a:solidFill>
                <a:latin typeface="Gotham Bold"/>
                <a:ea typeface="Gotham Bold"/>
                <a:cs typeface="Gotham Bold"/>
                <a:sym typeface="Gotham Bold"/>
              </a:rPr>
              <a:t>Contributor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9489213" y="2650715"/>
            <a:ext cx="2840398" cy="2840398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5"/>
              <a:stretch>
                <a:fillRect l="-113245" t="0" r="-62863" b="-83737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5858587" y="6417902"/>
            <a:ext cx="2840398" cy="2840398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6"/>
              <a:stretch>
                <a:fillRect l="0" t="-3908" r="0" b="-3908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3390202" y="6417902"/>
            <a:ext cx="2840398" cy="2840398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7"/>
              <a:stretch>
                <a:fillRect l="0" t="0" r="-17938" b="-57442"/>
              </a:stretch>
            </a:blip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5494327" y="2867850"/>
            <a:ext cx="2178141" cy="9795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25"/>
              </a:lnSpc>
              <a:spcBef>
                <a:spcPct val="0"/>
              </a:spcBef>
            </a:pPr>
            <a:r>
              <a:rPr lang="en-US" sz="2804" b="true">
                <a:solidFill>
                  <a:srgbClr val="2D5B3E"/>
                </a:solidFill>
                <a:latin typeface="Gotham Bold"/>
                <a:ea typeface="Gotham Bold"/>
                <a:cs typeface="Gotham Bold"/>
                <a:sym typeface="Gotham Bold"/>
              </a:rPr>
              <a:t>Muhammad Zacky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494327" y="4032814"/>
            <a:ext cx="1851706" cy="2997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22"/>
              </a:lnSpc>
              <a:spcBef>
                <a:spcPct val="0"/>
              </a:spcBef>
            </a:pPr>
            <a:r>
              <a:rPr lang="en-US" sz="1730">
                <a:solidFill>
                  <a:srgbClr val="2D5B3E"/>
                </a:solidFill>
                <a:latin typeface="Gotham"/>
                <a:ea typeface="Gotham"/>
                <a:cs typeface="Gotham"/>
                <a:sym typeface="Gotham"/>
              </a:rPr>
              <a:t>102062430008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758236" y="2867850"/>
            <a:ext cx="2178141" cy="9795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25"/>
              </a:lnSpc>
            </a:pPr>
            <a:r>
              <a:rPr lang="en-US" sz="2804" b="true">
                <a:solidFill>
                  <a:srgbClr val="2D5B3E"/>
                </a:solidFill>
                <a:latin typeface="Gotham Bold"/>
                <a:ea typeface="Gotham Bold"/>
                <a:cs typeface="Gotham Bold"/>
                <a:sym typeface="Gotham Bold"/>
              </a:rPr>
              <a:t>Ihtada</a:t>
            </a:r>
          </a:p>
          <a:p>
            <a:pPr algn="l">
              <a:lnSpc>
                <a:spcPts val="3925"/>
              </a:lnSpc>
              <a:spcBef>
                <a:spcPct val="0"/>
              </a:spcBef>
            </a:pPr>
            <a:r>
              <a:rPr lang="en-US" sz="2804" b="true">
                <a:solidFill>
                  <a:srgbClr val="2D5B3E"/>
                </a:solidFill>
                <a:latin typeface="Gotham Bold"/>
                <a:ea typeface="Gotham Bold"/>
                <a:cs typeface="Gotham Bold"/>
                <a:sym typeface="Gotham Bold"/>
              </a:rPr>
              <a:t>Haqi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758236" y="4032814"/>
            <a:ext cx="1851706" cy="2997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22"/>
              </a:lnSpc>
              <a:spcBef>
                <a:spcPct val="0"/>
              </a:spcBef>
            </a:pPr>
            <a:r>
              <a:rPr lang="en-US" sz="1730">
                <a:solidFill>
                  <a:srgbClr val="2D5B3E"/>
                </a:solidFill>
                <a:latin typeface="Gotham"/>
                <a:ea typeface="Gotham"/>
                <a:cs typeface="Gotham"/>
                <a:sym typeface="Gotham"/>
              </a:rPr>
              <a:t>102062400060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220937" y="6564683"/>
            <a:ext cx="2178141" cy="9860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925"/>
              </a:lnSpc>
            </a:pPr>
            <a:r>
              <a:rPr lang="en-US" sz="2804" b="true">
                <a:solidFill>
                  <a:srgbClr val="2D5B3E"/>
                </a:solidFill>
                <a:latin typeface="Gotham Bold"/>
                <a:ea typeface="Gotham Bold"/>
                <a:cs typeface="Gotham Bold"/>
                <a:sym typeface="Gotham Bold"/>
              </a:rPr>
              <a:t>Devina</a:t>
            </a:r>
          </a:p>
          <a:p>
            <a:pPr algn="r">
              <a:lnSpc>
                <a:spcPts val="3925"/>
              </a:lnSpc>
              <a:spcBef>
                <a:spcPct val="0"/>
              </a:spcBef>
            </a:pPr>
            <a:r>
              <a:rPr lang="en-US" b="true" sz="2804">
                <a:solidFill>
                  <a:srgbClr val="2D5B3E"/>
                </a:solidFill>
                <a:latin typeface="Gotham Bold"/>
                <a:ea typeface="Gotham Bold"/>
                <a:cs typeface="Gotham Bold"/>
                <a:sym typeface="Gotham Bold"/>
              </a:rPr>
              <a:t>Arulyantani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3547371" y="7729647"/>
            <a:ext cx="1851706" cy="2989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422"/>
              </a:lnSpc>
              <a:spcBef>
                <a:spcPct val="0"/>
              </a:spcBef>
            </a:pPr>
            <a:r>
              <a:rPr lang="en-US" sz="1730">
                <a:solidFill>
                  <a:srgbClr val="2D5B3E"/>
                </a:solidFill>
                <a:latin typeface="Gotham"/>
                <a:ea typeface="Gotham"/>
                <a:cs typeface="Gotham"/>
                <a:sym typeface="Gotham"/>
              </a:rPr>
              <a:t>102062400037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814162" y="6564683"/>
            <a:ext cx="2178141" cy="9860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925"/>
              </a:lnSpc>
            </a:pPr>
            <a:r>
              <a:rPr lang="en-US" sz="2804" b="true">
                <a:solidFill>
                  <a:srgbClr val="2D5B3E"/>
                </a:solidFill>
                <a:latin typeface="Gotham Bold"/>
                <a:ea typeface="Gotham Bold"/>
                <a:cs typeface="Gotham Bold"/>
                <a:sym typeface="Gotham Bold"/>
              </a:rPr>
              <a:t>Rayindarari</a:t>
            </a:r>
          </a:p>
          <a:p>
            <a:pPr algn="r">
              <a:lnSpc>
                <a:spcPts val="3925"/>
              </a:lnSpc>
              <a:spcBef>
                <a:spcPct val="0"/>
              </a:spcBef>
            </a:pPr>
            <a:r>
              <a:rPr lang="en-US" b="true" sz="2804">
                <a:solidFill>
                  <a:srgbClr val="2D5B3E"/>
                </a:solidFill>
                <a:latin typeface="Gotham Bold"/>
                <a:ea typeface="Gotham Bold"/>
                <a:cs typeface="Gotham Bold"/>
                <a:sym typeface="Gotham Bold"/>
              </a:rPr>
              <a:t>Damba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1140596" y="7729647"/>
            <a:ext cx="1851706" cy="2989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422"/>
              </a:lnSpc>
              <a:spcBef>
                <a:spcPct val="0"/>
              </a:spcBef>
            </a:pPr>
            <a:r>
              <a:rPr lang="en-US" sz="1730">
                <a:solidFill>
                  <a:srgbClr val="2D5B3E"/>
                </a:solidFill>
                <a:latin typeface="Gotham"/>
                <a:ea typeface="Gotham"/>
                <a:cs typeface="Gotham"/>
                <a:sym typeface="Gotham"/>
              </a:rPr>
              <a:t>102062400028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33" r="0" b="-93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-75435"/>
            <a:ext cx="18288000" cy="10362435"/>
            <a:chOff x="0" y="0"/>
            <a:chExt cx="4816593" cy="272920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2729201"/>
            </a:xfrm>
            <a:custGeom>
              <a:avLst/>
              <a:gdLst/>
              <a:ahLst/>
              <a:cxnLst/>
              <a:rect r="r" b="b" t="t" l="l"/>
              <a:pathLst>
                <a:path h="2729201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29201"/>
                  </a:lnTo>
                  <a:lnTo>
                    <a:pt x="0" y="2729201"/>
                  </a:lnTo>
                  <a:close/>
                </a:path>
              </a:pathLst>
            </a:custGeom>
            <a:solidFill>
              <a:srgbClr val="000000">
                <a:alpha val="19608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4816593" cy="27577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340967" y="1028700"/>
            <a:ext cx="15320060" cy="10465617"/>
          </a:xfrm>
          <a:custGeom>
            <a:avLst/>
            <a:gdLst/>
            <a:ahLst/>
            <a:cxnLst/>
            <a:rect r="r" b="b" t="t" l="l"/>
            <a:pathLst>
              <a:path h="10465617" w="15320060">
                <a:moveTo>
                  <a:pt x="0" y="0"/>
                </a:moveTo>
                <a:lnTo>
                  <a:pt x="15320060" y="0"/>
                </a:lnTo>
                <a:lnTo>
                  <a:pt x="15320060" y="10465617"/>
                </a:lnTo>
                <a:lnTo>
                  <a:pt x="0" y="1046561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2533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099256" y="2157482"/>
            <a:ext cx="6624685" cy="18943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496"/>
              </a:lnSpc>
            </a:pPr>
            <a:r>
              <a:rPr lang="en-US" sz="11068" b="true">
                <a:solidFill>
                  <a:srgbClr val="FFFEFE"/>
                </a:solidFill>
                <a:latin typeface="Gotham Bold"/>
                <a:ea typeface="Gotham Bold"/>
                <a:cs typeface="Gotham Bold"/>
                <a:sym typeface="Gotham Bold"/>
              </a:rPr>
              <a:t>Unhealty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686151" y="6051959"/>
            <a:ext cx="6573149" cy="18801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376"/>
              </a:lnSpc>
            </a:pPr>
            <a:r>
              <a:rPr lang="en-US" sz="10982" b="true">
                <a:solidFill>
                  <a:srgbClr val="FFFEFE"/>
                </a:solidFill>
                <a:latin typeface="Gotham Bold"/>
                <a:ea typeface="Gotham Bold"/>
                <a:cs typeface="Gotham Bold"/>
                <a:sym typeface="Gotham Bold"/>
              </a:rPr>
              <a:t>Lifestyle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334500" y="5143500"/>
            <a:ext cx="8336437" cy="5898029"/>
          </a:xfrm>
          <a:custGeom>
            <a:avLst/>
            <a:gdLst/>
            <a:ahLst/>
            <a:cxnLst/>
            <a:rect r="r" b="b" t="t" l="l"/>
            <a:pathLst>
              <a:path h="5898029" w="8336437">
                <a:moveTo>
                  <a:pt x="0" y="0"/>
                </a:moveTo>
                <a:lnTo>
                  <a:pt x="8336437" y="0"/>
                </a:lnTo>
                <a:lnTo>
                  <a:pt x="8336437" y="5898029"/>
                </a:lnTo>
                <a:lnTo>
                  <a:pt x="0" y="589802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3827735" y="4351814"/>
            <a:ext cx="6188599" cy="10994424"/>
            <a:chOff x="0" y="0"/>
            <a:chExt cx="457513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57513" cy="812800"/>
            </a:xfrm>
            <a:custGeom>
              <a:avLst/>
              <a:gdLst/>
              <a:ahLst/>
              <a:cxnLst/>
              <a:rect r="r" b="b" t="t" l="l"/>
              <a:pathLst>
                <a:path h="812800" w="457513">
                  <a:moveTo>
                    <a:pt x="228757" y="0"/>
                  </a:moveTo>
                  <a:cubicBezTo>
                    <a:pt x="102418" y="0"/>
                    <a:pt x="0" y="181951"/>
                    <a:pt x="0" y="406400"/>
                  </a:cubicBezTo>
                  <a:cubicBezTo>
                    <a:pt x="0" y="630849"/>
                    <a:pt x="102418" y="812800"/>
                    <a:pt x="228757" y="812800"/>
                  </a:cubicBezTo>
                  <a:cubicBezTo>
                    <a:pt x="355095" y="812800"/>
                    <a:pt x="457513" y="630849"/>
                    <a:pt x="457513" y="406400"/>
                  </a:cubicBezTo>
                  <a:cubicBezTo>
                    <a:pt x="457513" y="181951"/>
                    <a:pt x="355095" y="0"/>
                    <a:pt x="22875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85725" cap="sq">
              <a:solidFill>
                <a:srgbClr val="0AB9A4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42892" y="47625"/>
              <a:ext cx="371729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3203819">
            <a:off x="897826" y="7052485"/>
            <a:ext cx="5249813" cy="5249813"/>
          </a:xfrm>
          <a:custGeom>
            <a:avLst/>
            <a:gdLst/>
            <a:ahLst/>
            <a:cxnLst/>
            <a:rect r="r" b="b" t="t" l="l"/>
            <a:pathLst>
              <a:path h="5249813" w="5249813">
                <a:moveTo>
                  <a:pt x="0" y="0"/>
                </a:moveTo>
                <a:lnTo>
                  <a:pt x="5249813" y="0"/>
                </a:lnTo>
                <a:lnTo>
                  <a:pt x="5249813" y="5249813"/>
                </a:lnTo>
                <a:lnTo>
                  <a:pt x="0" y="524981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28700" y="2600493"/>
            <a:ext cx="10760557" cy="6006347"/>
          </a:xfrm>
          <a:custGeom>
            <a:avLst/>
            <a:gdLst/>
            <a:ahLst/>
            <a:cxnLst/>
            <a:rect r="r" b="b" t="t" l="l"/>
            <a:pathLst>
              <a:path h="6006347" w="10760557">
                <a:moveTo>
                  <a:pt x="0" y="0"/>
                </a:moveTo>
                <a:lnTo>
                  <a:pt x="10760557" y="0"/>
                </a:lnTo>
                <a:lnTo>
                  <a:pt x="10760557" y="6006347"/>
                </a:lnTo>
                <a:lnTo>
                  <a:pt x="0" y="600634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3452703" y="3876531"/>
            <a:ext cx="15057587" cy="10032117"/>
          </a:xfrm>
          <a:custGeom>
            <a:avLst/>
            <a:gdLst/>
            <a:ahLst/>
            <a:cxnLst/>
            <a:rect r="r" b="b" t="t" l="l"/>
            <a:pathLst>
              <a:path h="10032117" w="15057587">
                <a:moveTo>
                  <a:pt x="0" y="0"/>
                </a:moveTo>
                <a:lnTo>
                  <a:pt x="15057588" y="0"/>
                </a:lnTo>
                <a:lnTo>
                  <a:pt x="15057588" y="10032118"/>
                </a:lnTo>
                <a:lnTo>
                  <a:pt x="0" y="1003211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2766873" y="9258300"/>
            <a:ext cx="7289199" cy="7289199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14350" cap="sq">
              <a:solidFill>
                <a:srgbClr val="2D5B3E">
                  <a:alpha val="11765"/>
                </a:srgbClr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1762088" y="-9632634"/>
            <a:ext cx="10994424" cy="10994424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14350" cap="sq">
              <a:solidFill>
                <a:srgbClr val="2D5B3E">
                  <a:alpha val="11765"/>
                </a:srgbClr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15553820" y="3242791"/>
            <a:ext cx="945880" cy="236470"/>
          </a:xfrm>
          <a:custGeom>
            <a:avLst/>
            <a:gdLst/>
            <a:ahLst/>
            <a:cxnLst/>
            <a:rect r="r" b="b" t="t" l="l"/>
            <a:pathLst>
              <a:path h="236470" w="945880">
                <a:moveTo>
                  <a:pt x="0" y="0"/>
                </a:moveTo>
                <a:lnTo>
                  <a:pt x="945880" y="0"/>
                </a:lnTo>
                <a:lnTo>
                  <a:pt x="945880" y="236470"/>
                </a:lnTo>
                <a:lnTo>
                  <a:pt x="0" y="23647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-10800000">
            <a:off x="-978694" y="-1240631"/>
            <a:ext cx="2269331" cy="2269331"/>
          </a:xfrm>
          <a:custGeom>
            <a:avLst/>
            <a:gdLst/>
            <a:ahLst/>
            <a:cxnLst/>
            <a:rect r="r" b="b" t="t" l="l"/>
            <a:pathLst>
              <a:path h="2269331" w="2269331">
                <a:moveTo>
                  <a:pt x="0" y="0"/>
                </a:moveTo>
                <a:lnTo>
                  <a:pt x="2269332" y="0"/>
                </a:lnTo>
                <a:lnTo>
                  <a:pt x="2269332" y="2269331"/>
                </a:lnTo>
                <a:lnTo>
                  <a:pt x="0" y="226933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-10800000">
            <a:off x="15362597" y="-1068242"/>
            <a:ext cx="3883513" cy="3883513"/>
          </a:xfrm>
          <a:custGeom>
            <a:avLst/>
            <a:gdLst/>
            <a:ahLst/>
            <a:cxnLst/>
            <a:rect r="r" b="b" t="t" l="l"/>
            <a:pathLst>
              <a:path h="3883513" w="3883513">
                <a:moveTo>
                  <a:pt x="0" y="0"/>
                </a:moveTo>
                <a:lnTo>
                  <a:pt x="3883514" y="0"/>
                </a:lnTo>
                <a:lnTo>
                  <a:pt x="3883514" y="3883513"/>
                </a:lnTo>
                <a:lnTo>
                  <a:pt x="0" y="388351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504951" y="1362075"/>
            <a:ext cx="6642904" cy="12520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259"/>
              </a:lnSpc>
            </a:pPr>
            <a:r>
              <a:rPr lang="en-US" sz="7328" b="true">
                <a:solidFill>
                  <a:srgbClr val="2D5B3E"/>
                </a:solidFill>
                <a:latin typeface="Gotham Bold"/>
                <a:ea typeface="Gotham Bold"/>
                <a:cs typeface="Gotham Bold"/>
                <a:sym typeface="Gotham Bold"/>
              </a:rPr>
              <a:t>Survei Data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1789257" y="3706351"/>
            <a:ext cx="5207610" cy="2588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299"/>
              </a:lnSpc>
            </a:pPr>
            <a:r>
              <a:rPr lang="en-US" sz="15213" b="true">
                <a:solidFill>
                  <a:srgbClr val="0AB9A4"/>
                </a:solidFill>
                <a:latin typeface="Gotham Bold"/>
                <a:ea typeface="Gotham Bold"/>
                <a:cs typeface="Gotham Bold"/>
                <a:sym typeface="Gotham Bold"/>
              </a:rPr>
              <a:t>11,3%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504951" y="3019593"/>
            <a:ext cx="6642904" cy="13417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695"/>
              </a:lnSpc>
            </a:pPr>
            <a:r>
              <a:rPr lang="en-US" sz="1925">
                <a:solidFill>
                  <a:srgbClr val="191919"/>
                </a:solidFill>
                <a:latin typeface="Helvetica"/>
                <a:ea typeface="Helvetica"/>
                <a:cs typeface="Helvetica"/>
                <a:sym typeface="Helvetica"/>
              </a:rPr>
              <a:t>Angka </a:t>
            </a:r>
            <a:r>
              <a:rPr lang="en-US" b="true" sz="1925">
                <a:solidFill>
                  <a:srgbClr val="191919"/>
                </a:solidFill>
                <a:latin typeface="Helvetica Bold"/>
                <a:ea typeface="Helvetica Bold"/>
                <a:cs typeface="Helvetica Bold"/>
                <a:sym typeface="Helvetica Bold"/>
              </a:rPr>
              <a:t>obesitas </a:t>
            </a:r>
            <a:r>
              <a:rPr lang="en-US" sz="1925">
                <a:solidFill>
                  <a:srgbClr val="191919"/>
                </a:solidFill>
                <a:latin typeface="Helvetica"/>
                <a:ea typeface="Helvetica"/>
                <a:cs typeface="Helvetica"/>
                <a:sym typeface="Helvetica"/>
              </a:rPr>
              <a:t>di Indonesia meningkat signifikan dari 10,5% pada tahun 2007 menjadi 21,8% pada tahun 2018. Obesitas merupakan salah satu masalah gizi yang menjadi perhatian pemerintah.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523257" y="-3082874"/>
            <a:ext cx="8223147" cy="8223147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14350" cap="sq">
              <a:solidFill>
                <a:srgbClr val="2D5B3E">
                  <a:alpha val="11765"/>
                </a:srgbClr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4731381" y="-1736124"/>
            <a:ext cx="10994424" cy="10994424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85725" cap="sq">
              <a:solidFill>
                <a:srgbClr val="0AB9A4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9895048" y="0"/>
            <a:ext cx="8392952" cy="10287000"/>
          </a:xfrm>
          <a:custGeom>
            <a:avLst/>
            <a:gdLst/>
            <a:ahLst/>
            <a:cxnLst/>
            <a:rect r="r" b="b" t="t" l="l"/>
            <a:pathLst>
              <a:path h="10287000" w="8392952">
                <a:moveTo>
                  <a:pt x="0" y="0"/>
                </a:moveTo>
                <a:lnTo>
                  <a:pt x="8392952" y="0"/>
                </a:lnTo>
                <a:lnTo>
                  <a:pt x="8392952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0461" t="0" r="-23503" b="0"/>
            </a:stretch>
          </a:blipFill>
        </p:spPr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39720" y="6437625"/>
            <a:ext cx="7067755" cy="3191564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 rot="0">
            <a:off x="12973852" y="-5497212"/>
            <a:ext cx="10994424" cy="10994424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14350" cap="sq">
              <a:solidFill>
                <a:srgbClr val="2D5B3E">
                  <a:alpha val="11765"/>
                </a:srgbClr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-10800000">
            <a:off x="15794421" y="9040210"/>
            <a:ext cx="2493579" cy="2493579"/>
          </a:xfrm>
          <a:custGeom>
            <a:avLst/>
            <a:gdLst/>
            <a:ahLst/>
            <a:cxnLst/>
            <a:rect r="r" b="b" t="t" l="l"/>
            <a:pathLst>
              <a:path h="2493579" w="2493579">
                <a:moveTo>
                  <a:pt x="0" y="0"/>
                </a:moveTo>
                <a:lnTo>
                  <a:pt x="2493579" y="0"/>
                </a:lnTo>
                <a:lnTo>
                  <a:pt x="2493579" y="2493580"/>
                </a:lnTo>
                <a:lnTo>
                  <a:pt x="0" y="249358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-5400000">
            <a:off x="9895048" y="-1464879"/>
            <a:ext cx="2493579" cy="2493579"/>
          </a:xfrm>
          <a:custGeom>
            <a:avLst/>
            <a:gdLst/>
            <a:ahLst/>
            <a:cxnLst/>
            <a:rect r="r" b="b" t="t" l="l"/>
            <a:pathLst>
              <a:path h="2493579" w="2493579">
                <a:moveTo>
                  <a:pt x="0" y="0"/>
                </a:moveTo>
                <a:lnTo>
                  <a:pt x="2493579" y="0"/>
                </a:lnTo>
                <a:lnTo>
                  <a:pt x="2493579" y="2493579"/>
                </a:lnTo>
                <a:lnTo>
                  <a:pt x="0" y="249357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-1558972" y="-1558972"/>
            <a:ext cx="3117945" cy="3117945"/>
          </a:xfrm>
          <a:custGeom>
            <a:avLst/>
            <a:gdLst/>
            <a:ahLst/>
            <a:cxnLst/>
            <a:rect r="r" b="b" t="t" l="l"/>
            <a:pathLst>
              <a:path h="3117945" w="3117945">
                <a:moveTo>
                  <a:pt x="0" y="0"/>
                </a:moveTo>
                <a:lnTo>
                  <a:pt x="3117944" y="0"/>
                </a:lnTo>
                <a:lnTo>
                  <a:pt x="3117944" y="3117944"/>
                </a:lnTo>
                <a:lnTo>
                  <a:pt x="0" y="311794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-1828800" y="9845802"/>
            <a:ext cx="3657600" cy="882396"/>
          </a:xfrm>
          <a:custGeom>
            <a:avLst/>
            <a:gdLst/>
            <a:ahLst/>
            <a:cxnLst/>
            <a:rect r="r" b="b" t="t" l="l"/>
            <a:pathLst>
              <a:path h="882396" w="3657600">
                <a:moveTo>
                  <a:pt x="0" y="0"/>
                </a:moveTo>
                <a:lnTo>
                  <a:pt x="3657600" y="0"/>
                </a:lnTo>
                <a:lnTo>
                  <a:pt x="3657600" y="882396"/>
                </a:lnTo>
                <a:lnTo>
                  <a:pt x="0" y="88239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028700" y="2313884"/>
            <a:ext cx="5295400" cy="17667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050"/>
              </a:lnSpc>
            </a:pPr>
            <a:r>
              <a:rPr lang="en-US" sz="10036" b="true">
                <a:solidFill>
                  <a:srgbClr val="2D5B3E"/>
                </a:solidFill>
                <a:latin typeface="Helvetica Bold"/>
                <a:ea typeface="Helvetica Bold"/>
                <a:cs typeface="Helvetica Bold"/>
                <a:sym typeface="Helvetica Bold"/>
              </a:rPr>
              <a:t>1 </a:t>
            </a:r>
            <a:r>
              <a:rPr lang="en-US" sz="10036" b="true">
                <a:solidFill>
                  <a:srgbClr val="0AB9A4"/>
                </a:solidFill>
                <a:latin typeface="Helvetica Bold"/>
                <a:ea typeface="Helvetica Bold"/>
                <a:cs typeface="Helvetica Bold"/>
                <a:sym typeface="Helvetica Bold"/>
              </a:rPr>
              <a:t>DARI </a:t>
            </a:r>
            <a:r>
              <a:rPr lang="en-US" sz="10036" b="true">
                <a:solidFill>
                  <a:srgbClr val="2D5B3E"/>
                </a:solidFill>
                <a:latin typeface="Helvetica Bold"/>
                <a:ea typeface="Helvetica Bold"/>
                <a:cs typeface="Helvetica Bold"/>
                <a:sym typeface="Helvetica Bold"/>
              </a:rPr>
              <a:t>5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1028700" y="4142088"/>
            <a:ext cx="7089464" cy="1510301"/>
            <a:chOff x="0" y="0"/>
            <a:chExt cx="9452619" cy="2013734"/>
          </a:xfrm>
        </p:grpSpPr>
        <p:sp>
          <p:nvSpPr>
            <p:cNvPr name="TextBox 19" id="19"/>
            <p:cNvSpPr txBox="true"/>
            <p:nvPr/>
          </p:nvSpPr>
          <p:spPr>
            <a:xfrm rot="0">
              <a:off x="0" y="-114300"/>
              <a:ext cx="8379303" cy="100652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6189"/>
                </a:lnSpc>
              </a:pPr>
              <a:r>
                <a:rPr lang="en-US" sz="4421" b="true">
                  <a:solidFill>
                    <a:srgbClr val="2D5B3E"/>
                  </a:solidFill>
                  <a:latin typeface="Helvetica Bold"/>
                  <a:ea typeface="Helvetica Bold"/>
                  <a:cs typeface="Helvetica Bold"/>
                  <a:sym typeface="Helvetica Bold"/>
                </a:rPr>
                <a:t>Anak Indonesia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0" y="1007208"/>
              <a:ext cx="9452619" cy="100652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6189"/>
                </a:lnSpc>
              </a:pPr>
              <a:r>
                <a:rPr lang="en-US" sz="4421">
                  <a:solidFill>
                    <a:srgbClr val="2D5B3E"/>
                  </a:solidFill>
                  <a:latin typeface="Helvetica"/>
                  <a:ea typeface="Helvetica"/>
                  <a:cs typeface="Helvetica"/>
                  <a:sym typeface="Helvetica"/>
                </a:rPr>
                <a:t>Mengalami </a:t>
              </a:r>
              <a:r>
                <a:rPr lang="en-US" sz="4421" b="true">
                  <a:solidFill>
                    <a:srgbClr val="2D5B3E"/>
                  </a:solidFill>
                  <a:latin typeface="Helvetica Bold"/>
                  <a:ea typeface="Helvetica Bold"/>
                  <a:cs typeface="Helvetica Bold"/>
                  <a:sym typeface="Helvetica Bold"/>
                </a:rPr>
                <a:t>OBESITAS</a:t>
              </a:r>
            </a:p>
          </p:txBody>
        </p:sp>
      </p:grpSp>
      <p:sp>
        <p:nvSpPr>
          <p:cNvPr name="Freeform 21" id="21"/>
          <p:cNvSpPr/>
          <p:nvPr/>
        </p:nvSpPr>
        <p:spPr>
          <a:xfrm flipH="false" flipV="false" rot="0">
            <a:off x="2109203" y="9845802"/>
            <a:ext cx="3657600" cy="882396"/>
          </a:xfrm>
          <a:custGeom>
            <a:avLst/>
            <a:gdLst/>
            <a:ahLst/>
            <a:cxnLst/>
            <a:rect r="r" b="b" t="t" l="l"/>
            <a:pathLst>
              <a:path h="882396" w="3657600">
                <a:moveTo>
                  <a:pt x="0" y="0"/>
                </a:moveTo>
                <a:lnTo>
                  <a:pt x="3657600" y="0"/>
                </a:lnTo>
                <a:lnTo>
                  <a:pt x="3657600" y="882396"/>
                </a:lnTo>
                <a:lnTo>
                  <a:pt x="0" y="88239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6408091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14173200" y="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503006" y="4536306"/>
            <a:ext cx="11281988" cy="10905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11"/>
              </a:lnSpc>
              <a:spcBef>
                <a:spcPct val="0"/>
              </a:spcBef>
            </a:pPr>
            <a:r>
              <a:rPr lang="en-US" b="true" sz="6365" spc="891">
                <a:solidFill>
                  <a:srgbClr val="2D5B3E"/>
                </a:solidFill>
                <a:latin typeface="Gotham Bold"/>
                <a:ea typeface="Gotham Bold"/>
                <a:cs typeface="Gotham Bold"/>
                <a:sym typeface="Gotham Bold"/>
              </a:rPr>
              <a:t>MEMPERSEMBAHKAN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028700" y="720090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15201900" y="-102870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289811" y="4155248"/>
            <a:ext cx="13708378" cy="7591014"/>
          </a:xfrm>
          <a:custGeom>
            <a:avLst/>
            <a:gdLst/>
            <a:ahLst/>
            <a:cxnLst/>
            <a:rect r="r" b="b" t="t" l="l"/>
            <a:pathLst>
              <a:path h="7591014" w="13708378">
                <a:moveTo>
                  <a:pt x="0" y="0"/>
                </a:moveTo>
                <a:lnTo>
                  <a:pt x="13708378" y="0"/>
                </a:lnTo>
                <a:lnTo>
                  <a:pt x="13708378" y="7591014"/>
                </a:lnTo>
                <a:lnTo>
                  <a:pt x="0" y="75910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6757205" y="2645375"/>
            <a:ext cx="4773591" cy="7238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96"/>
              </a:lnSpc>
              <a:spcBef>
                <a:spcPct val="0"/>
              </a:spcBef>
            </a:pPr>
            <a:r>
              <a:rPr lang="en-US" sz="4283" spc="239">
                <a:solidFill>
                  <a:srgbClr val="191919"/>
                </a:solidFill>
                <a:latin typeface="Gotham"/>
                <a:ea typeface="Gotham"/>
                <a:cs typeface="Gotham"/>
                <a:sym typeface="Gotham"/>
              </a:rPr>
              <a:t>Website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799734" y="1349040"/>
            <a:ext cx="8688531" cy="14516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889"/>
              </a:lnSpc>
              <a:spcBef>
                <a:spcPct val="0"/>
              </a:spcBef>
            </a:pPr>
            <a:r>
              <a:rPr lang="en-US" b="true" sz="8492" spc="1188">
                <a:solidFill>
                  <a:srgbClr val="2D5B3E"/>
                </a:solidFill>
                <a:latin typeface="Gotham Bold"/>
                <a:ea typeface="Gotham Bold"/>
                <a:cs typeface="Gotham Bold"/>
                <a:sym typeface="Gotham Bold"/>
              </a:rPr>
              <a:t>NUTRIPLAN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273358" y="3296873"/>
            <a:ext cx="3883754" cy="3883754"/>
            <a:chOff x="0" y="0"/>
            <a:chExt cx="5178338" cy="5178338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5178338" cy="5178338"/>
              <a:chOff x="0" y="0"/>
              <a:chExt cx="812800" cy="8128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26422" y="26422"/>
                <a:ext cx="759955" cy="759955"/>
              </a:xfrm>
              <a:custGeom>
                <a:avLst/>
                <a:gdLst/>
                <a:ahLst/>
                <a:cxnLst/>
                <a:rect r="r" b="b" t="t" l="l"/>
                <a:pathLst>
                  <a:path h="759955" w="759955">
                    <a:moveTo>
                      <a:pt x="425084" y="18684"/>
                    </a:moveTo>
                    <a:lnTo>
                      <a:pt x="741272" y="334872"/>
                    </a:lnTo>
                    <a:cubicBezTo>
                      <a:pt x="753235" y="346835"/>
                      <a:pt x="759956" y="363060"/>
                      <a:pt x="759956" y="379978"/>
                    </a:cubicBezTo>
                    <a:cubicBezTo>
                      <a:pt x="759956" y="396896"/>
                      <a:pt x="753235" y="413121"/>
                      <a:pt x="741272" y="425084"/>
                    </a:cubicBezTo>
                    <a:lnTo>
                      <a:pt x="425084" y="741272"/>
                    </a:lnTo>
                    <a:cubicBezTo>
                      <a:pt x="413121" y="753235"/>
                      <a:pt x="396896" y="759956"/>
                      <a:pt x="379978" y="759956"/>
                    </a:cubicBezTo>
                    <a:cubicBezTo>
                      <a:pt x="363060" y="759956"/>
                      <a:pt x="346835" y="753235"/>
                      <a:pt x="334872" y="741272"/>
                    </a:cubicBezTo>
                    <a:lnTo>
                      <a:pt x="18684" y="425084"/>
                    </a:lnTo>
                    <a:cubicBezTo>
                      <a:pt x="6721" y="413121"/>
                      <a:pt x="0" y="396896"/>
                      <a:pt x="0" y="379978"/>
                    </a:cubicBezTo>
                    <a:cubicBezTo>
                      <a:pt x="0" y="363060"/>
                      <a:pt x="6721" y="346835"/>
                      <a:pt x="18684" y="334872"/>
                    </a:cubicBezTo>
                    <a:lnTo>
                      <a:pt x="334872" y="18684"/>
                    </a:lnTo>
                    <a:cubicBezTo>
                      <a:pt x="346835" y="6721"/>
                      <a:pt x="363060" y="0"/>
                      <a:pt x="379978" y="0"/>
                    </a:cubicBezTo>
                    <a:cubicBezTo>
                      <a:pt x="396896" y="0"/>
                      <a:pt x="413121" y="6721"/>
                      <a:pt x="425084" y="18684"/>
                    </a:cubicBezTo>
                    <a:close/>
                  </a:path>
                </a:pathLst>
              </a:custGeom>
              <a:solidFill>
                <a:srgbClr val="FFFEFE"/>
              </a:solidFill>
              <a:ln w="190500" cap="rnd">
                <a:solidFill>
                  <a:srgbClr val="05BBCB"/>
                </a:solidFill>
                <a:prstDash val="solid"/>
                <a:round/>
              </a:ln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139700" y="101600"/>
                <a:ext cx="533400" cy="571500"/>
              </a:xfrm>
              <a:prstGeom prst="rect">
                <a:avLst/>
              </a:prstGeom>
            </p:spPr>
            <p:txBody>
              <a:bodyPr anchor="ctr" rtlCol="false" tIns="80598" lIns="80598" bIns="80598" rIns="80598"/>
              <a:lstStyle/>
              <a:p>
                <a:pPr algn="ctr">
                  <a:lnSpc>
                    <a:spcPts val="3359"/>
                  </a:lnSpc>
                </a:pPr>
              </a:p>
            </p:txBody>
          </p:sp>
        </p:grpSp>
        <p:sp>
          <p:nvSpPr>
            <p:cNvPr name="Freeform 6" id="6"/>
            <p:cNvSpPr/>
            <p:nvPr/>
          </p:nvSpPr>
          <p:spPr>
            <a:xfrm flipH="false" flipV="false" rot="0">
              <a:off x="1192817" y="1527942"/>
              <a:ext cx="2792704" cy="2122455"/>
            </a:xfrm>
            <a:custGeom>
              <a:avLst/>
              <a:gdLst/>
              <a:ahLst/>
              <a:cxnLst/>
              <a:rect r="r" b="b" t="t" l="l"/>
              <a:pathLst>
                <a:path h="2122455" w="2792704">
                  <a:moveTo>
                    <a:pt x="0" y="0"/>
                  </a:moveTo>
                  <a:lnTo>
                    <a:pt x="2792704" y="0"/>
                  </a:lnTo>
                  <a:lnTo>
                    <a:pt x="2792704" y="2122455"/>
                  </a:lnTo>
                  <a:lnTo>
                    <a:pt x="0" y="21224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7262436" y="3296873"/>
            <a:ext cx="3883754" cy="3883754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26422" y="26422"/>
              <a:ext cx="759955" cy="759955"/>
            </a:xfrm>
            <a:custGeom>
              <a:avLst/>
              <a:gdLst/>
              <a:ahLst/>
              <a:cxnLst/>
              <a:rect r="r" b="b" t="t" l="l"/>
              <a:pathLst>
                <a:path h="759955" w="759955">
                  <a:moveTo>
                    <a:pt x="425084" y="18684"/>
                  </a:moveTo>
                  <a:lnTo>
                    <a:pt x="741272" y="334872"/>
                  </a:lnTo>
                  <a:cubicBezTo>
                    <a:pt x="753235" y="346835"/>
                    <a:pt x="759956" y="363060"/>
                    <a:pt x="759956" y="379978"/>
                  </a:cubicBezTo>
                  <a:cubicBezTo>
                    <a:pt x="759956" y="396896"/>
                    <a:pt x="753235" y="413121"/>
                    <a:pt x="741272" y="425084"/>
                  </a:cubicBezTo>
                  <a:lnTo>
                    <a:pt x="425084" y="741272"/>
                  </a:lnTo>
                  <a:cubicBezTo>
                    <a:pt x="413121" y="753235"/>
                    <a:pt x="396896" y="759956"/>
                    <a:pt x="379978" y="759956"/>
                  </a:cubicBezTo>
                  <a:cubicBezTo>
                    <a:pt x="363060" y="759956"/>
                    <a:pt x="346835" y="753235"/>
                    <a:pt x="334872" y="741272"/>
                  </a:cubicBezTo>
                  <a:lnTo>
                    <a:pt x="18684" y="425084"/>
                  </a:lnTo>
                  <a:cubicBezTo>
                    <a:pt x="6721" y="413121"/>
                    <a:pt x="0" y="396896"/>
                    <a:pt x="0" y="379978"/>
                  </a:cubicBezTo>
                  <a:cubicBezTo>
                    <a:pt x="0" y="363060"/>
                    <a:pt x="6721" y="346835"/>
                    <a:pt x="18684" y="334872"/>
                  </a:cubicBezTo>
                  <a:lnTo>
                    <a:pt x="334872" y="18684"/>
                  </a:lnTo>
                  <a:cubicBezTo>
                    <a:pt x="346835" y="6721"/>
                    <a:pt x="363060" y="0"/>
                    <a:pt x="379978" y="0"/>
                  </a:cubicBezTo>
                  <a:cubicBezTo>
                    <a:pt x="396896" y="0"/>
                    <a:pt x="413121" y="6721"/>
                    <a:pt x="425084" y="18684"/>
                  </a:cubicBezTo>
                  <a:close/>
                </a:path>
              </a:pathLst>
            </a:custGeom>
            <a:solidFill>
              <a:srgbClr val="FFFEFE"/>
            </a:solidFill>
            <a:ln w="190500" cap="rnd">
              <a:solidFill>
                <a:srgbClr val="05BBCB"/>
              </a:solidFill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anchor="ctr" rtlCol="false" tIns="80598" lIns="80598" bIns="80598" rIns="80598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8478820" y="4513579"/>
            <a:ext cx="1450342" cy="1450342"/>
          </a:xfrm>
          <a:custGeom>
            <a:avLst/>
            <a:gdLst/>
            <a:ahLst/>
            <a:cxnLst/>
            <a:rect r="r" b="b" t="t" l="l"/>
            <a:pathLst>
              <a:path h="1450342" w="1450342">
                <a:moveTo>
                  <a:pt x="0" y="0"/>
                </a:moveTo>
                <a:lnTo>
                  <a:pt x="1450341" y="0"/>
                </a:lnTo>
                <a:lnTo>
                  <a:pt x="1450341" y="1450342"/>
                </a:lnTo>
                <a:lnTo>
                  <a:pt x="0" y="145034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2490031" y="3525293"/>
            <a:ext cx="1167569" cy="1020257"/>
            <a:chOff x="0" y="0"/>
            <a:chExt cx="307508" cy="26871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307508" cy="268710"/>
            </a:xfrm>
            <a:custGeom>
              <a:avLst/>
              <a:gdLst/>
              <a:ahLst/>
              <a:cxnLst/>
              <a:rect r="r" b="b" t="t" l="l"/>
              <a:pathLst>
                <a:path h="268710" w="307508">
                  <a:moveTo>
                    <a:pt x="0" y="0"/>
                  </a:moveTo>
                  <a:lnTo>
                    <a:pt x="307508" y="0"/>
                  </a:lnTo>
                  <a:lnTo>
                    <a:pt x="307508" y="268710"/>
                  </a:lnTo>
                  <a:lnTo>
                    <a:pt x="0" y="268710"/>
                  </a:lnTo>
                  <a:close/>
                </a:path>
              </a:pathLst>
            </a:custGeom>
            <a:solidFill>
              <a:srgbClr val="FFFFFE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28575"/>
              <a:ext cx="307508" cy="2972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2605897" y="3570110"/>
            <a:ext cx="935838" cy="890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69"/>
              </a:lnSpc>
            </a:pPr>
            <a:r>
              <a:rPr lang="en-US" sz="5049" b="true">
                <a:solidFill>
                  <a:srgbClr val="0AB9A4"/>
                </a:solidFill>
                <a:latin typeface="Helvetica Bold"/>
                <a:ea typeface="Helvetica Bold"/>
                <a:cs typeface="Helvetica Bold"/>
                <a:sym typeface="Helvetica Bold"/>
              </a:rPr>
              <a:t>01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12130888" y="3296873"/>
            <a:ext cx="3883754" cy="3883754"/>
            <a:chOff x="0" y="0"/>
            <a:chExt cx="5178338" cy="5178338"/>
          </a:xfrm>
        </p:grpSpPr>
        <p:grpSp>
          <p:nvGrpSpPr>
            <p:cNvPr name="Group 16" id="16"/>
            <p:cNvGrpSpPr/>
            <p:nvPr/>
          </p:nvGrpSpPr>
          <p:grpSpPr>
            <a:xfrm rot="0">
              <a:off x="0" y="0"/>
              <a:ext cx="5178338" cy="5178338"/>
              <a:chOff x="0" y="0"/>
              <a:chExt cx="812800" cy="812800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26422" y="26422"/>
                <a:ext cx="759955" cy="759955"/>
              </a:xfrm>
              <a:custGeom>
                <a:avLst/>
                <a:gdLst/>
                <a:ahLst/>
                <a:cxnLst/>
                <a:rect r="r" b="b" t="t" l="l"/>
                <a:pathLst>
                  <a:path h="759955" w="759955">
                    <a:moveTo>
                      <a:pt x="425084" y="18684"/>
                    </a:moveTo>
                    <a:lnTo>
                      <a:pt x="741272" y="334872"/>
                    </a:lnTo>
                    <a:cubicBezTo>
                      <a:pt x="753235" y="346835"/>
                      <a:pt x="759956" y="363060"/>
                      <a:pt x="759956" y="379978"/>
                    </a:cubicBezTo>
                    <a:cubicBezTo>
                      <a:pt x="759956" y="396896"/>
                      <a:pt x="753235" y="413121"/>
                      <a:pt x="741272" y="425084"/>
                    </a:cubicBezTo>
                    <a:lnTo>
                      <a:pt x="425084" y="741272"/>
                    </a:lnTo>
                    <a:cubicBezTo>
                      <a:pt x="413121" y="753235"/>
                      <a:pt x="396896" y="759956"/>
                      <a:pt x="379978" y="759956"/>
                    </a:cubicBezTo>
                    <a:cubicBezTo>
                      <a:pt x="363060" y="759956"/>
                      <a:pt x="346835" y="753235"/>
                      <a:pt x="334872" y="741272"/>
                    </a:cubicBezTo>
                    <a:lnTo>
                      <a:pt x="18684" y="425084"/>
                    </a:lnTo>
                    <a:cubicBezTo>
                      <a:pt x="6721" y="413121"/>
                      <a:pt x="0" y="396896"/>
                      <a:pt x="0" y="379978"/>
                    </a:cubicBezTo>
                    <a:cubicBezTo>
                      <a:pt x="0" y="363060"/>
                      <a:pt x="6721" y="346835"/>
                      <a:pt x="18684" y="334872"/>
                    </a:cubicBezTo>
                    <a:lnTo>
                      <a:pt x="334872" y="18684"/>
                    </a:lnTo>
                    <a:cubicBezTo>
                      <a:pt x="346835" y="6721"/>
                      <a:pt x="363060" y="0"/>
                      <a:pt x="379978" y="0"/>
                    </a:cubicBezTo>
                    <a:cubicBezTo>
                      <a:pt x="396896" y="0"/>
                      <a:pt x="413121" y="6721"/>
                      <a:pt x="425084" y="18684"/>
                    </a:cubicBezTo>
                    <a:close/>
                  </a:path>
                </a:pathLst>
              </a:custGeom>
              <a:solidFill>
                <a:srgbClr val="FFFEFE"/>
              </a:solidFill>
              <a:ln w="190500" cap="rnd">
                <a:solidFill>
                  <a:srgbClr val="05BBCB"/>
                </a:solidFill>
                <a:prstDash val="solid"/>
                <a:round/>
              </a:ln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139700" y="101600"/>
                <a:ext cx="533400" cy="571500"/>
              </a:xfrm>
              <a:prstGeom prst="rect">
                <a:avLst/>
              </a:prstGeom>
            </p:spPr>
            <p:txBody>
              <a:bodyPr anchor="ctr" rtlCol="false" tIns="80598" lIns="80598" bIns="80598" rIns="80598"/>
              <a:lstStyle/>
              <a:p>
                <a:pPr algn="ctr">
                  <a:lnSpc>
                    <a:spcPts val="3359"/>
                  </a:lnSpc>
                </a:pPr>
              </a:p>
            </p:txBody>
          </p:sp>
        </p:grpSp>
        <p:sp>
          <p:nvSpPr>
            <p:cNvPr name="Freeform 19" id="19"/>
            <p:cNvSpPr/>
            <p:nvPr/>
          </p:nvSpPr>
          <p:spPr>
            <a:xfrm flipH="false" flipV="false" rot="0">
              <a:off x="1841356" y="1508784"/>
              <a:ext cx="1733048" cy="2018105"/>
            </a:xfrm>
            <a:custGeom>
              <a:avLst/>
              <a:gdLst/>
              <a:ahLst/>
              <a:cxnLst/>
              <a:rect r="r" b="b" t="t" l="l"/>
              <a:pathLst>
                <a:path h="2018105" w="1733048">
                  <a:moveTo>
                    <a:pt x="0" y="0"/>
                  </a:moveTo>
                  <a:lnTo>
                    <a:pt x="1733047" y="0"/>
                  </a:lnTo>
                  <a:lnTo>
                    <a:pt x="1733047" y="2018105"/>
                  </a:lnTo>
                  <a:lnTo>
                    <a:pt x="0" y="20181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20" id="20"/>
          <p:cNvSpPr/>
          <p:nvPr/>
        </p:nvSpPr>
        <p:spPr>
          <a:xfrm flipH="false" flipV="false" rot="0">
            <a:off x="-1028700" y="6992533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true" flipV="false" rot="0">
            <a:off x="15201900" y="6992533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4114800" y="0"/>
                </a:moveTo>
                <a:lnTo>
                  <a:pt x="0" y="0"/>
                </a:lnTo>
                <a:lnTo>
                  <a:pt x="0" y="4114800"/>
                </a:lnTo>
                <a:lnTo>
                  <a:pt x="4114800" y="4114800"/>
                </a:lnTo>
                <a:lnTo>
                  <a:pt x="411480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0" y="0"/>
            <a:ext cx="3657600" cy="882396"/>
          </a:xfrm>
          <a:custGeom>
            <a:avLst/>
            <a:gdLst/>
            <a:ahLst/>
            <a:cxnLst/>
            <a:rect r="r" b="b" t="t" l="l"/>
            <a:pathLst>
              <a:path h="882396" w="3657600">
                <a:moveTo>
                  <a:pt x="0" y="0"/>
                </a:moveTo>
                <a:lnTo>
                  <a:pt x="3657600" y="0"/>
                </a:lnTo>
                <a:lnTo>
                  <a:pt x="3657600" y="882396"/>
                </a:lnTo>
                <a:lnTo>
                  <a:pt x="0" y="88239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-5400000">
            <a:off x="16103415" y="1387602"/>
            <a:ext cx="3657600" cy="882396"/>
          </a:xfrm>
          <a:custGeom>
            <a:avLst/>
            <a:gdLst/>
            <a:ahLst/>
            <a:cxnLst/>
            <a:rect r="r" b="b" t="t" l="l"/>
            <a:pathLst>
              <a:path h="882396" w="3657600">
                <a:moveTo>
                  <a:pt x="0" y="0"/>
                </a:moveTo>
                <a:lnTo>
                  <a:pt x="3657600" y="0"/>
                </a:lnTo>
                <a:lnTo>
                  <a:pt x="3657600" y="882396"/>
                </a:lnTo>
                <a:lnTo>
                  <a:pt x="0" y="88239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5133185" y="866775"/>
            <a:ext cx="8021630" cy="1409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540"/>
              </a:lnSpc>
              <a:spcBef>
                <a:spcPct val="0"/>
              </a:spcBef>
            </a:pPr>
            <a:r>
              <a:rPr lang="en-US" b="true" sz="8243">
                <a:solidFill>
                  <a:srgbClr val="2D5B3E"/>
                </a:solidFill>
                <a:latin typeface="Gotham Bold"/>
                <a:ea typeface="Gotham Bold"/>
                <a:cs typeface="Gotham Bold"/>
                <a:sym typeface="Gotham Bold"/>
              </a:rPr>
              <a:t>Fitur Utama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7729340" y="7650947"/>
            <a:ext cx="2829320" cy="942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09"/>
              </a:lnSpc>
            </a:pPr>
            <a:r>
              <a:rPr lang="en-US" sz="2649" b="true">
                <a:solidFill>
                  <a:srgbClr val="2D5B3E"/>
                </a:solidFill>
                <a:latin typeface="Helvetica Bold"/>
                <a:ea typeface="Helvetica Bold"/>
                <a:cs typeface="Helvetica Bold"/>
                <a:sym typeface="Helvetica Bold"/>
              </a:rPr>
              <a:t>Hitung Kebutuhan Kalori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2490031" y="7649490"/>
            <a:ext cx="3450408" cy="9437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10"/>
              </a:lnSpc>
            </a:pPr>
            <a:r>
              <a:rPr lang="en-US" sz="2650" b="true">
                <a:solidFill>
                  <a:srgbClr val="2D5B3E"/>
                </a:solidFill>
                <a:latin typeface="Helvetica Bold"/>
                <a:ea typeface="Helvetica Bold"/>
                <a:cs typeface="Helvetica Bold"/>
                <a:sym typeface="Helvetica Bold"/>
              </a:rPr>
              <a:t>Saran</a:t>
            </a:r>
          </a:p>
          <a:p>
            <a:pPr algn="ctr">
              <a:lnSpc>
                <a:spcPts val="3710"/>
              </a:lnSpc>
            </a:pPr>
            <a:r>
              <a:rPr lang="en-US" sz="2650" b="true">
                <a:solidFill>
                  <a:srgbClr val="2D5B3E"/>
                </a:solidFill>
                <a:latin typeface="Helvetica Bold"/>
                <a:ea typeface="Helvetica Bold"/>
                <a:cs typeface="Helvetica Bold"/>
                <a:sym typeface="Helvetica Bold"/>
              </a:rPr>
              <a:t>Makanan &amp; Aktivitas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2219547" y="7650947"/>
            <a:ext cx="3706435" cy="942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09"/>
              </a:lnSpc>
            </a:pPr>
            <a:r>
              <a:rPr lang="en-US" sz="2649" b="true">
                <a:solidFill>
                  <a:srgbClr val="2D5B3E"/>
                </a:solidFill>
                <a:latin typeface="Helvetica Bold"/>
                <a:ea typeface="Helvetica Bold"/>
                <a:cs typeface="Helvetica Bold"/>
                <a:sym typeface="Helvetica Bold"/>
              </a:rPr>
              <a:t>Berita</a:t>
            </a:r>
          </a:p>
          <a:p>
            <a:pPr algn="ctr">
              <a:lnSpc>
                <a:spcPts val="3709"/>
              </a:lnSpc>
            </a:pPr>
            <a:r>
              <a:rPr lang="en-US" sz="2649" b="true">
                <a:solidFill>
                  <a:srgbClr val="2D5B3E"/>
                </a:solidFill>
                <a:latin typeface="Helvetica Bold"/>
                <a:ea typeface="Helvetica Bold"/>
                <a:cs typeface="Helvetica Bold"/>
                <a:sym typeface="Helvetica Bold"/>
              </a:rPr>
              <a:t>Kesehatan Terkini</a:t>
            </a:r>
          </a:p>
        </p:txBody>
      </p:sp>
      <p:grpSp>
        <p:nvGrpSpPr>
          <p:cNvPr name="Group 28" id="28"/>
          <p:cNvGrpSpPr/>
          <p:nvPr/>
        </p:nvGrpSpPr>
        <p:grpSpPr>
          <a:xfrm rot="0">
            <a:off x="7478391" y="3525293"/>
            <a:ext cx="1167569" cy="1020257"/>
            <a:chOff x="0" y="0"/>
            <a:chExt cx="307508" cy="26871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307508" cy="268710"/>
            </a:xfrm>
            <a:custGeom>
              <a:avLst/>
              <a:gdLst/>
              <a:ahLst/>
              <a:cxnLst/>
              <a:rect r="r" b="b" t="t" l="l"/>
              <a:pathLst>
                <a:path h="268710" w="307508">
                  <a:moveTo>
                    <a:pt x="0" y="0"/>
                  </a:moveTo>
                  <a:lnTo>
                    <a:pt x="307508" y="0"/>
                  </a:lnTo>
                  <a:lnTo>
                    <a:pt x="307508" y="268710"/>
                  </a:lnTo>
                  <a:lnTo>
                    <a:pt x="0" y="268710"/>
                  </a:lnTo>
                  <a:close/>
                </a:path>
              </a:pathLst>
            </a:custGeom>
            <a:solidFill>
              <a:srgbClr val="FFFFFE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-28575"/>
              <a:ext cx="307508" cy="2972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</a:pPr>
            </a:p>
          </p:txBody>
        </p:sp>
      </p:grpSp>
      <p:sp>
        <p:nvSpPr>
          <p:cNvPr name="TextBox 31" id="31"/>
          <p:cNvSpPr txBox="true"/>
          <p:nvPr/>
        </p:nvSpPr>
        <p:spPr>
          <a:xfrm rot="0">
            <a:off x="7697628" y="3570110"/>
            <a:ext cx="935838" cy="890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69"/>
              </a:lnSpc>
            </a:pPr>
            <a:r>
              <a:rPr lang="en-US" sz="5049" b="true">
                <a:solidFill>
                  <a:srgbClr val="0AB9A4"/>
                </a:solidFill>
                <a:latin typeface="Helvetica Bold"/>
                <a:ea typeface="Helvetica Bold"/>
                <a:cs typeface="Helvetica Bold"/>
                <a:sym typeface="Helvetica Bold"/>
              </a:rPr>
              <a:t>02</a:t>
            </a:r>
          </a:p>
        </p:txBody>
      </p:sp>
      <p:grpSp>
        <p:nvGrpSpPr>
          <p:cNvPr name="Group 32" id="32"/>
          <p:cNvGrpSpPr/>
          <p:nvPr/>
        </p:nvGrpSpPr>
        <p:grpSpPr>
          <a:xfrm rot="0">
            <a:off x="12470165" y="3493322"/>
            <a:ext cx="1167569" cy="1020257"/>
            <a:chOff x="0" y="0"/>
            <a:chExt cx="307508" cy="268710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307508" cy="268710"/>
            </a:xfrm>
            <a:custGeom>
              <a:avLst/>
              <a:gdLst/>
              <a:ahLst/>
              <a:cxnLst/>
              <a:rect r="r" b="b" t="t" l="l"/>
              <a:pathLst>
                <a:path h="268710" w="307508">
                  <a:moveTo>
                    <a:pt x="0" y="0"/>
                  </a:moveTo>
                  <a:lnTo>
                    <a:pt x="307508" y="0"/>
                  </a:lnTo>
                  <a:lnTo>
                    <a:pt x="307508" y="268710"/>
                  </a:lnTo>
                  <a:lnTo>
                    <a:pt x="0" y="268710"/>
                  </a:lnTo>
                  <a:close/>
                </a:path>
              </a:pathLst>
            </a:custGeom>
            <a:solidFill>
              <a:srgbClr val="FFFFFE"/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0" y="-28575"/>
              <a:ext cx="307508" cy="2972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</a:pPr>
            </a:p>
          </p:txBody>
        </p:sp>
      </p:grpSp>
      <p:sp>
        <p:nvSpPr>
          <p:cNvPr name="TextBox 35" id="35"/>
          <p:cNvSpPr txBox="true"/>
          <p:nvPr/>
        </p:nvSpPr>
        <p:spPr>
          <a:xfrm rot="0">
            <a:off x="12673493" y="3570110"/>
            <a:ext cx="760913" cy="8876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64"/>
              </a:lnSpc>
            </a:pPr>
            <a:r>
              <a:rPr lang="en-US" sz="5046" b="true">
                <a:solidFill>
                  <a:srgbClr val="0AB9A4"/>
                </a:solidFill>
                <a:latin typeface="Helvetica Bold"/>
                <a:ea typeface="Helvetica Bold"/>
                <a:cs typeface="Helvetica Bold"/>
                <a:sym typeface="Helvetica Bold"/>
              </a:rPr>
              <a:t>03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762088" y="-9632634"/>
            <a:ext cx="10994424" cy="10994424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14350" cap="sq">
              <a:solidFill>
                <a:srgbClr val="2D5B3E">
                  <a:alpha val="11765"/>
                </a:srgbClr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7016897" y="-8023968"/>
            <a:ext cx="10994424" cy="10994424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14350" cap="sq">
              <a:solidFill>
                <a:srgbClr val="2D5B3E">
                  <a:alpha val="11765"/>
                </a:srgbClr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3977527" y="2846041"/>
            <a:ext cx="4062616" cy="3870565"/>
          </a:xfrm>
          <a:custGeom>
            <a:avLst/>
            <a:gdLst/>
            <a:ahLst/>
            <a:cxnLst/>
            <a:rect r="r" b="b" t="t" l="l"/>
            <a:pathLst>
              <a:path h="3870565" w="4062616">
                <a:moveTo>
                  <a:pt x="0" y="0"/>
                </a:moveTo>
                <a:lnTo>
                  <a:pt x="4062616" y="0"/>
                </a:lnTo>
                <a:lnTo>
                  <a:pt x="4062616" y="3870565"/>
                </a:lnTo>
                <a:lnTo>
                  <a:pt x="0" y="38705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176860" y="2846041"/>
            <a:ext cx="4133613" cy="3870565"/>
          </a:xfrm>
          <a:custGeom>
            <a:avLst/>
            <a:gdLst/>
            <a:ahLst/>
            <a:cxnLst/>
            <a:rect r="r" b="b" t="t" l="l"/>
            <a:pathLst>
              <a:path h="3870565" w="4133613">
                <a:moveTo>
                  <a:pt x="0" y="0"/>
                </a:moveTo>
                <a:lnTo>
                  <a:pt x="4133613" y="0"/>
                </a:lnTo>
                <a:lnTo>
                  <a:pt x="4133613" y="3870565"/>
                </a:lnTo>
                <a:lnTo>
                  <a:pt x="0" y="38705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4217971" y="7942130"/>
            <a:ext cx="3041329" cy="1409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1540"/>
              </a:lnSpc>
              <a:spcBef>
                <a:spcPct val="0"/>
              </a:spcBef>
            </a:pPr>
            <a:r>
              <a:rPr lang="en-US" b="true" sz="8243">
                <a:solidFill>
                  <a:srgbClr val="2D5B3E"/>
                </a:solidFill>
                <a:latin typeface="Gotham Bold"/>
                <a:ea typeface="Gotham Bold"/>
                <a:cs typeface="Gotham Bold"/>
                <a:sym typeface="Gotham Bold"/>
              </a:rPr>
              <a:t>Tools 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-1558972" y="7169055"/>
            <a:ext cx="3117945" cy="3117945"/>
          </a:xfrm>
          <a:custGeom>
            <a:avLst/>
            <a:gdLst/>
            <a:ahLst/>
            <a:cxnLst/>
            <a:rect r="r" b="b" t="t" l="l"/>
            <a:pathLst>
              <a:path h="3117945" w="3117945">
                <a:moveTo>
                  <a:pt x="0" y="0"/>
                </a:moveTo>
                <a:lnTo>
                  <a:pt x="3117944" y="0"/>
                </a:lnTo>
                <a:lnTo>
                  <a:pt x="3117944" y="3117945"/>
                </a:lnTo>
                <a:lnTo>
                  <a:pt x="0" y="311794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10800000">
            <a:off x="15317543" y="-913057"/>
            <a:ext cx="3883513" cy="3883513"/>
          </a:xfrm>
          <a:custGeom>
            <a:avLst/>
            <a:gdLst/>
            <a:ahLst/>
            <a:cxnLst/>
            <a:rect r="r" b="b" t="t" l="l"/>
            <a:pathLst>
              <a:path h="3883513" w="3883513">
                <a:moveTo>
                  <a:pt x="0" y="0"/>
                </a:moveTo>
                <a:lnTo>
                  <a:pt x="3883514" y="0"/>
                </a:lnTo>
                <a:lnTo>
                  <a:pt x="3883514" y="3883514"/>
                </a:lnTo>
                <a:lnTo>
                  <a:pt x="0" y="388351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-2057400" y="822960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-10800000">
            <a:off x="16230600" y="-205740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4114800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4114800" y="0"/>
                </a:lnTo>
                <a:lnTo>
                  <a:pt x="4114800" y="411480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133185" y="4357603"/>
            <a:ext cx="8021630" cy="1409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540"/>
              </a:lnSpc>
              <a:spcBef>
                <a:spcPct val="0"/>
              </a:spcBef>
            </a:pPr>
            <a:r>
              <a:rPr lang="en-US" b="true" sz="8243">
                <a:solidFill>
                  <a:srgbClr val="2D5B3E"/>
                </a:solidFill>
                <a:latin typeface="Gotham Bold"/>
                <a:ea typeface="Gotham Bold"/>
                <a:cs typeface="Gotham Bold"/>
                <a:sym typeface="Gotham Bold"/>
              </a:rPr>
              <a:t>Demo Session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DAGbUnjenbY</dc:identifier>
  <dcterms:modified xsi:type="dcterms:W3CDTF">2011-08-01T06:04:30Z</dcterms:modified>
  <cp:revision>1</cp:revision>
  <dc:title>Pitch Deck</dc:title>
</cp:coreProperties>
</file>